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EE0106-931C-47D0-9184-437421C80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1719460-5326-491E-88D1-92F04CA2D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6DB90C-E98A-4683-840A-FC5B7581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1A79FA-37F3-47B5-920D-62BDAC1B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6ACAA8-F6EB-460F-A5F9-11D312D6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0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27EA3A-AFD6-46C3-8E60-391258AA7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BBF3CD-C8B0-4256-B398-0B6EF31A9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9D1C43-46D7-4467-AC4D-426793F3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AC236C-DF00-4FBC-A15C-8D6C4999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C85356-1FDA-4F0C-9311-A11E5BF3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64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0205F22-C013-4FF6-8892-63D92CD98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6BEC7EB-6518-4238-BD29-737F8D3C7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F83E0C-976D-4188-8FC0-F173DC7F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B2C22-3F92-4CC4-97A1-A4040731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F41C05-6753-4D10-B89F-4C587A6A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38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544B3E-1E55-48D3-AFFA-3EDCF642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18E49C-1903-4FFC-B589-9A2A2F639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43D87D-7C27-4E27-9F05-3E070059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A95A1B-4580-4934-B6CA-4B0AA707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8A02D2-45D2-49A3-AE31-A70A65A1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074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D480A-D34D-46C6-A21D-74A8930E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0950F06-8BDF-4D79-BAA7-26BF1BB51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D5BE6C-0E62-4DDD-8E13-B5392030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78728D-770E-43C3-833C-3E3DA912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9896B0-241C-494C-840A-80A5666F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28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041CF6-FDA0-4366-A4BD-3D574ADA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2E1287-A324-433C-88EF-0F0F86CB3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55C86A-D147-46F8-9B63-06C39FD7C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07509D-8063-4084-863C-01E91D60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9718B-B45C-4BAB-81C6-2C4293CE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FDAB66-23E8-4468-81A7-AF682451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914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57C4AC-3F12-467C-9D3F-A6B55AB7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4721A1-23FD-4248-A0BA-7C65EDD02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3D8AAB-DBD8-4A3B-9BB3-6737ACF31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FEF2A28-BC2F-42E9-8C2E-16D6420AC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5D8BED9-7482-4BE2-A5FD-CC0E356C8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FED2081-6F99-4C5E-9B85-AA690D69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CDEBC07-BA4E-4073-934E-D944EA58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105B902-5DCE-4B0A-B663-25CB155D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20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DF865-1F0F-495A-AFB5-BA5EB497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E8F0D00-C79A-4375-B887-0F648049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E379C67-1993-4BDC-B77C-AC636D92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DA5D03B-71C7-418B-A0F4-45447645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41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227D11-C021-4AED-A320-5F33A51F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516BFB3-D392-4818-BFE0-9A58D82C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409ACC6-470A-40E4-947F-3570D0C8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427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0C961B-194C-49BD-8464-E37A4BFC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F145C5-2853-42FC-988C-658B5D737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3245087-6632-4030-8C07-10BDA530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76F661-33A7-469D-AFE6-EED2FE47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11063C-F915-4568-8353-8C376603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DD6734-F89E-4896-A833-777CE9AB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065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E7F304-AAA9-4A9E-993B-A9448DC16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93C0E36-93C8-4CD0-931A-F66D2262C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A6603E-80A9-4D7D-8745-B07EC5134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12CF4E-5710-41EF-A56C-AA70BD58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DC3F63-BBFB-4249-ACB6-3113B3DC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62F28C3-C009-4C24-8FD5-6448CCFB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B105AD6-0E08-4279-AB35-4BA2C972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2C5514-3A7B-4C4F-9396-FF2A5F17B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9B21C9-9B15-4E57-BB8C-6AB19B4B4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E3ED-8FDB-4958-9652-1FC39B30836F}" type="datetimeFigureOut">
              <a:rPr lang="nb-NO" smtClean="0"/>
              <a:t>09.04.2024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C24F67-E69F-42B6-A2B1-D3A18F0BA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B2AF33-AAA2-4EC9-89C9-A8A9E83EC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B766D-CA6E-42C3-B182-0E1FA3AC2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62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241332-13FC-4A3B-A26D-1B20F1F39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75B21E-54AB-4A94-871B-B1054F68F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med </a:t>
            </a:r>
            <a:r>
              <a:rPr lang="nb-NO"/>
              <a:t>valdene 10.04.24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79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F35AFEB-E38F-4216-AA3F-8C88A942E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78" y="435910"/>
            <a:ext cx="9757296" cy="565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0262404-8E45-4507-BF59-45B7CDA1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72" y="551765"/>
            <a:ext cx="9177459" cy="56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0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4EBAFEC8-21DE-46FD-8673-F3706AA9E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360" y="822509"/>
            <a:ext cx="8325735" cy="551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6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B172390-EE55-4B98-B030-9129F254A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83" y="595619"/>
            <a:ext cx="10541582" cy="578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8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FAA223B8-C615-4A58-8E4A-43239901A93F}"/>
              </a:ext>
            </a:extLst>
          </p:cNvPr>
          <p:cNvSpPr txBox="1"/>
          <p:nvPr/>
        </p:nvSpPr>
        <p:spPr>
          <a:xfrm>
            <a:off x="889233" y="771787"/>
            <a:ext cx="825267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 det skal være realistisk å nå de kommunale målsettingene om bedret bestandskondisjon på elgen på lengre sikt, bør etter vårt syn elgtettheten reduseres. For hjorten anbefales det å hindre ytterligere vekst i tetthet. Dette for å motvirke nedgang i bestandskondisjon, samt dempe konfliktnivå mot andre samfunnsinteresser.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541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201C6D4-813E-4474-99A3-662F820FC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73" y="1735494"/>
            <a:ext cx="11787118" cy="353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36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0556DDE-2F3A-465D-9F9B-E76045305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502" y="276837"/>
            <a:ext cx="9528128" cy="3152163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72FCC322-9C7A-45D5-B57D-1135FBFAEDBB}"/>
              </a:ext>
            </a:extLst>
          </p:cNvPr>
          <p:cNvSpPr txBox="1"/>
          <p:nvPr/>
        </p:nvSpPr>
        <p:spPr>
          <a:xfrm>
            <a:off x="2074178" y="3429000"/>
            <a:ext cx="6700706" cy="3152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 å gi bestandsreduserende effekt, samt motvirke redusert okseandel har vi foreslått noe høyere uttak av hodyr. Uttak av enslige «små» hodyr bør tilstrebes og gjerne i enda større andel enn foreslått. Det er stort potensiale for å øke uttaket av små uproduktive kyr i begge kommuner. 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273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427276B-16CD-40AB-ADB6-3136CD013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0" y="1726163"/>
            <a:ext cx="11884002" cy="347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A17A25A-8A10-4F3E-884F-A44913279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775" y="246020"/>
            <a:ext cx="9707033" cy="360161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86CF4E76-D9D6-42FB-A714-14EAD9CB629A}"/>
              </a:ext>
            </a:extLst>
          </p:cNvPr>
          <p:cNvSpPr txBox="1"/>
          <p:nvPr/>
        </p:nvSpPr>
        <p:spPr>
          <a:xfrm>
            <a:off x="1971413" y="3764348"/>
            <a:ext cx="76004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Foreslått uttak med angitt fordeling av kalv, koller og bukker vil opprettholde en høy andel bukk i tråd med kommunale mål. For å sikre ønsket andel store bukker i bestanden foreslås det å innføre tiltak som gir flere av bukkene sjansen til å nå enn høy alder. 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55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B00822-0AB6-4038-9130-6E565FB2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9248F1F-FFDB-4DFE-9EFE-DBE37082E6ED}"/>
              </a:ext>
            </a:extLst>
          </p:cNvPr>
          <p:cNvSpPr txBox="1"/>
          <p:nvPr/>
        </p:nvSpPr>
        <p:spPr>
          <a:xfrm>
            <a:off x="838200" y="1619074"/>
            <a:ext cx="94718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Etter jakt 2023 har vi beregnet en elgtetthet på 618 dyr (nedre CI = 421, øvre CI = 841, Figur 32). Dette tilsvarer en vinterbestand på ca. 0,80 elg per km2 tellende areal.</a:t>
            </a:r>
          </a:p>
        </p:txBody>
      </p:sp>
    </p:spTree>
    <p:extLst>
      <p:ext uri="{BB962C8B-B14F-4D97-AF65-F5344CB8AC3E}">
        <p14:creationId xmlns:p14="http://schemas.microsoft.com/office/powerpoint/2010/main" val="140479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F08DCA9-168F-4720-84E9-EC51449E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6700"/>
            <a:ext cx="120396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4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4F1BA87-1782-49BD-924F-D745F3555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63" y="484679"/>
            <a:ext cx="8858774" cy="56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4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82C4484-D0A6-435C-9316-9BF763774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67" y="280862"/>
            <a:ext cx="10230146" cy="624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5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43F4D62-F050-45E8-8253-029FE9928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774" y="569167"/>
            <a:ext cx="8900236" cy="547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6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FB7FB45-3E85-41BE-85E5-C17CFD0A9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018" y="413381"/>
            <a:ext cx="9602794" cy="611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7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E6A2BA-D05A-4D8F-B94A-32659BA5B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EF188C8-CE5B-415B-9D87-C59C068819FD}"/>
              </a:ext>
            </a:extLst>
          </p:cNvPr>
          <p:cNvSpPr txBox="1"/>
          <p:nvPr/>
        </p:nvSpPr>
        <p:spPr>
          <a:xfrm>
            <a:off x="931178" y="1585518"/>
            <a:ext cx="97228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Etter jakt 2023 har vi beregnet en tetthet av hjort på 710 dyr (nedre CI = 582, øvre CI = 837, Figur 27). Dette tilsvarer en vinterbestand på 0,90 hjort per km2 tellende areal. Etter vår beregning så har tettheten av hjort vært i kontinuerlig vekst i løpet av perioden med data.</a:t>
            </a:r>
          </a:p>
        </p:txBody>
      </p:sp>
    </p:spTree>
    <p:extLst>
      <p:ext uri="{BB962C8B-B14F-4D97-AF65-F5344CB8AC3E}">
        <p14:creationId xmlns:p14="http://schemas.microsoft.com/office/powerpoint/2010/main" val="248086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BA55B6-855F-4E9D-857E-6C765CF2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A5D29B1-280C-4021-AF55-0592DAEE6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01" y="1439506"/>
            <a:ext cx="9622783" cy="541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10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Office-tema</vt:lpstr>
      <vt:lpstr>Nome</vt:lpstr>
      <vt:lpstr>Elg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Hjort</vt:lpstr>
      <vt:lpstr>Hjort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Midt 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</dc:title>
  <dc:creator>Øystein Saga</dc:creator>
  <cp:lastModifiedBy>Øystein Saga</cp:lastModifiedBy>
  <cp:revision>4</cp:revision>
  <dcterms:created xsi:type="dcterms:W3CDTF">2024-04-08T11:08:50Z</dcterms:created>
  <dcterms:modified xsi:type="dcterms:W3CDTF">2024-04-09T12:39:00Z</dcterms:modified>
</cp:coreProperties>
</file>