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25" autoAdjust="0"/>
  </p:normalViewPr>
  <p:slideViewPr>
    <p:cSldViewPr snapToGrid="0">
      <p:cViewPr varScale="1">
        <p:scale>
          <a:sx n="75" d="100"/>
          <a:sy n="75" d="100"/>
        </p:scale>
        <p:origin x="7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30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C1821-98CB-4287-B04B-4851E4FBC87B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D23FF-4C34-4F23-A1F2-D7E45AE0B6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867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B9C49-B5EC-4E52-9D5C-2B28E8B4FF68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34E3-7171-4AFA-9024-20A89DA45C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98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4E3-7171-4AFA-9024-20A89DA45CB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072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4E3-7171-4AFA-9024-20A89DA45CB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94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jekt forside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13852" y="221226"/>
            <a:ext cx="11776588" cy="6403692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33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0" name="Bilde 5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463" y="692222"/>
            <a:ext cx="2515366" cy="197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4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069033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6028" y="1995512"/>
            <a:ext cx="10186504" cy="365956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01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delare av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213852" y="221225"/>
            <a:ext cx="11776588" cy="4830097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33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691829"/>
            <a:ext cx="10515600" cy="1078003"/>
          </a:xfrm>
        </p:spPr>
        <p:txBody>
          <a:bodyPr anchor="t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2991775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nb-NO" dirty="0"/>
          </a:p>
        </p:txBody>
      </p:sp>
      <p:sp>
        <p:nvSpPr>
          <p:cNvPr id="7" name="Tittel 1"/>
          <p:cNvSpPr txBox="1">
            <a:spLocks/>
          </p:cNvSpPr>
          <p:nvPr userDrawn="1"/>
        </p:nvSpPr>
        <p:spPr>
          <a:xfrm>
            <a:off x="5326364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160" y="5877905"/>
            <a:ext cx="4064672" cy="83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0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098529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6028" y="2374786"/>
            <a:ext cx="5193305" cy="340457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0"/>
          </p:nvPr>
        </p:nvSpPr>
        <p:spPr>
          <a:xfrm>
            <a:off x="536575" y="2043113"/>
            <a:ext cx="5192713" cy="279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endParaRPr lang="nb-NO" dirty="0"/>
          </a:p>
        </p:txBody>
      </p:sp>
      <p:sp>
        <p:nvSpPr>
          <p:cNvPr id="17" name="Plassholder for bilde 16"/>
          <p:cNvSpPr>
            <a:spLocks noGrp="1"/>
          </p:cNvSpPr>
          <p:nvPr>
            <p:ph type="pic" sz="quarter" idx="11"/>
          </p:nvPr>
        </p:nvSpPr>
        <p:spPr>
          <a:xfrm>
            <a:off x="5935663" y="2374786"/>
            <a:ext cx="5575300" cy="3405302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82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142775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4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6028" y="2374786"/>
            <a:ext cx="5193305" cy="340457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0"/>
          </p:nvPr>
        </p:nvSpPr>
        <p:spPr>
          <a:xfrm>
            <a:off x="536575" y="2043113"/>
            <a:ext cx="5192713" cy="279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1"/>
          </p:nvPr>
        </p:nvSpPr>
        <p:spPr>
          <a:xfrm>
            <a:off x="5931480" y="2374786"/>
            <a:ext cx="5193305" cy="340457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nb-NO" dirty="0"/>
          </a:p>
        </p:txBody>
      </p:sp>
      <p:sp>
        <p:nvSpPr>
          <p:cNvPr id="11" name="Plassholder for tekst 5"/>
          <p:cNvSpPr>
            <a:spLocks noGrp="1"/>
          </p:cNvSpPr>
          <p:nvPr>
            <p:ph type="body" sz="quarter" idx="12"/>
          </p:nvPr>
        </p:nvSpPr>
        <p:spPr>
          <a:xfrm>
            <a:off x="5932027" y="2043113"/>
            <a:ext cx="5192713" cy="279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616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e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0965794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20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6028" y="1924421"/>
            <a:ext cx="3326348" cy="41396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>
                <a:solidFill>
                  <a:srgbClr val="005EB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6028" y="2505075"/>
            <a:ext cx="3326348" cy="292805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endParaRPr lang="nb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0"/>
          </p:nvPr>
        </p:nvSpPr>
        <p:spPr>
          <a:xfrm>
            <a:off x="4256703" y="1924421"/>
            <a:ext cx="3326348" cy="41396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>
                <a:solidFill>
                  <a:srgbClr val="005EB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b-NO" dirty="0"/>
          </a:p>
        </p:txBody>
      </p:sp>
      <p:sp>
        <p:nvSpPr>
          <p:cNvPr id="13" name="Plassholder for innhold 3"/>
          <p:cNvSpPr>
            <a:spLocks noGrp="1"/>
          </p:cNvSpPr>
          <p:nvPr>
            <p:ph sz="half" idx="11"/>
          </p:nvPr>
        </p:nvSpPr>
        <p:spPr>
          <a:xfrm>
            <a:off x="4256703" y="2505075"/>
            <a:ext cx="3326348" cy="292805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endParaRPr lang="nb-NO" dirty="0"/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2"/>
          </p:nvPr>
        </p:nvSpPr>
        <p:spPr>
          <a:xfrm>
            <a:off x="7977378" y="1924421"/>
            <a:ext cx="3326348" cy="41396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>
                <a:solidFill>
                  <a:srgbClr val="005EB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b-NO" dirty="0"/>
          </a:p>
        </p:txBody>
      </p:sp>
      <p:sp>
        <p:nvSpPr>
          <p:cNvPr id="15" name="Plassholder for innhold 3"/>
          <p:cNvSpPr>
            <a:spLocks noGrp="1"/>
          </p:cNvSpPr>
          <p:nvPr>
            <p:ph sz="half" idx="13"/>
          </p:nvPr>
        </p:nvSpPr>
        <p:spPr>
          <a:xfrm>
            <a:off x="7977378" y="2505075"/>
            <a:ext cx="3326348" cy="292805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0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098529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4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6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54626" y="4449043"/>
            <a:ext cx="2290354" cy="88425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10"/>
          </p:nvPr>
        </p:nvSpPr>
        <p:spPr>
          <a:xfrm>
            <a:off x="3222172" y="2995749"/>
            <a:ext cx="7776754" cy="233754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1" name="Plassholder for bilde 1"/>
          <p:cNvSpPr>
            <a:spLocks noGrp="1"/>
          </p:cNvSpPr>
          <p:nvPr>
            <p:ph type="pic" sz="quarter" idx="11"/>
          </p:nvPr>
        </p:nvSpPr>
        <p:spPr>
          <a:xfrm>
            <a:off x="536028" y="1659194"/>
            <a:ext cx="2308952" cy="2632587"/>
          </a:xfrm>
        </p:spPr>
      </p:sp>
    </p:spTree>
    <p:extLst>
      <p:ext uri="{BB962C8B-B14F-4D97-AF65-F5344CB8AC3E}">
        <p14:creationId xmlns:p14="http://schemas.microsoft.com/office/powerpoint/2010/main" val="66133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m Prosjektmeny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113278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8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21" name="Plassholder for innhold 2"/>
          <p:cNvSpPr>
            <a:spLocks noGrp="1"/>
          </p:cNvSpPr>
          <p:nvPr>
            <p:ph idx="1"/>
          </p:nvPr>
        </p:nvSpPr>
        <p:spPr>
          <a:xfrm>
            <a:off x="562972" y="2995749"/>
            <a:ext cx="8284022" cy="290494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84" name="Plassholder for innhold 2"/>
          <p:cNvSpPr>
            <a:spLocks noGrp="1"/>
          </p:cNvSpPr>
          <p:nvPr>
            <p:ph idx="10"/>
          </p:nvPr>
        </p:nvSpPr>
        <p:spPr>
          <a:xfrm>
            <a:off x="562972" y="2214039"/>
            <a:ext cx="8284022" cy="61210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1800">
                <a:solidFill>
                  <a:srgbClr val="005EB8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835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m Prosjektmeny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228599" y="227986"/>
            <a:ext cx="11724969" cy="1058424"/>
          </a:xfrm>
          <a:prstGeom prst="rect">
            <a:avLst/>
          </a:prstGeom>
          <a:solidFill>
            <a:srgbClr val="005EB8"/>
          </a:solidFill>
          <a:ln>
            <a:noFill/>
          </a:ln>
          <a:effectLst>
            <a:reflection stA="24000" endPos="6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b-NO" dirty="0"/>
          </a:p>
        </p:txBody>
      </p:sp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537948" y="324178"/>
            <a:ext cx="11114120" cy="96960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6" name="Tittel 1"/>
          <p:cNvSpPr txBox="1">
            <a:spLocks/>
          </p:cNvSpPr>
          <p:nvPr userDrawn="1"/>
        </p:nvSpPr>
        <p:spPr>
          <a:xfrm>
            <a:off x="5459098" y="6375186"/>
            <a:ext cx="2429796" cy="342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/>
              <a:t>Vi skaper fremtiden sammen</a:t>
            </a:r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9" y="5804165"/>
            <a:ext cx="4064672" cy="839524"/>
          </a:xfrm>
          <a:prstGeom prst="rect">
            <a:avLst/>
          </a:prstGeom>
        </p:spPr>
      </p:pic>
      <p:sp>
        <p:nvSpPr>
          <p:cNvPr id="6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02383" y="3060789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7" name="Plassholder for tekst 3"/>
          <p:cNvSpPr>
            <a:spLocks noGrp="1"/>
          </p:cNvSpPr>
          <p:nvPr>
            <p:ph type="body" sz="half" idx="10"/>
          </p:nvPr>
        </p:nvSpPr>
        <p:spPr>
          <a:xfrm>
            <a:off x="1302383" y="4050364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8" name="Plassholder for tekst 3"/>
          <p:cNvSpPr>
            <a:spLocks noGrp="1"/>
          </p:cNvSpPr>
          <p:nvPr>
            <p:ph type="body" sz="half" idx="11"/>
          </p:nvPr>
        </p:nvSpPr>
        <p:spPr>
          <a:xfrm>
            <a:off x="3771840" y="3060788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9" name="Plassholder for tekst 3"/>
          <p:cNvSpPr>
            <a:spLocks noGrp="1"/>
          </p:cNvSpPr>
          <p:nvPr>
            <p:ph type="body" sz="half" idx="12"/>
          </p:nvPr>
        </p:nvSpPr>
        <p:spPr>
          <a:xfrm>
            <a:off x="3771840" y="4032050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13"/>
          </p:nvPr>
        </p:nvSpPr>
        <p:spPr>
          <a:xfrm>
            <a:off x="6241297" y="3060787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1" name="Plassholder for tekst 3"/>
          <p:cNvSpPr>
            <a:spLocks noGrp="1"/>
          </p:cNvSpPr>
          <p:nvPr>
            <p:ph type="body" sz="half" idx="14"/>
          </p:nvPr>
        </p:nvSpPr>
        <p:spPr>
          <a:xfrm>
            <a:off x="6241297" y="4035768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13" name="Plassholder for tekst 3"/>
          <p:cNvSpPr>
            <a:spLocks noGrp="1"/>
          </p:cNvSpPr>
          <p:nvPr>
            <p:ph type="body" sz="half" idx="15"/>
          </p:nvPr>
        </p:nvSpPr>
        <p:spPr>
          <a:xfrm>
            <a:off x="536027" y="1985281"/>
            <a:ext cx="11116041" cy="783771"/>
          </a:xfrm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33" name="Plassholder for tekst 3"/>
          <p:cNvSpPr>
            <a:spLocks noGrp="1"/>
          </p:cNvSpPr>
          <p:nvPr>
            <p:ph type="body" sz="half" idx="16"/>
          </p:nvPr>
        </p:nvSpPr>
        <p:spPr>
          <a:xfrm>
            <a:off x="8710754" y="3075383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  <p:sp>
        <p:nvSpPr>
          <p:cNvPr id="34" name="Plassholder for tekst 3"/>
          <p:cNvSpPr>
            <a:spLocks noGrp="1"/>
          </p:cNvSpPr>
          <p:nvPr>
            <p:ph type="body" sz="half" idx="17"/>
          </p:nvPr>
        </p:nvSpPr>
        <p:spPr>
          <a:xfrm>
            <a:off x="8710754" y="4050364"/>
            <a:ext cx="2221844" cy="783771"/>
          </a:xfrm>
          <a:ln>
            <a:solidFill>
              <a:srgbClr val="005EB8"/>
            </a:soli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005EB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592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9168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51" r:id="rId3"/>
    <p:sldLayoutId id="2147483669" r:id="rId4"/>
    <p:sldLayoutId id="2147483674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047604-609B-F840-85F0-20C9478B37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3840" y="3565208"/>
            <a:ext cx="11765280" cy="969962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HMS mål for Midt-Telemark kommune</a:t>
            </a:r>
            <a:br>
              <a:rPr lang="nb-NO" dirty="0" smtClean="0">
                <a:solidFill>
                  <a:schemeClr val="bg1"/>
                </a:solidFill>
              </a:rPr>
            </a:br>
            <a:r>
              <a:rPr lang="nb-NO" dirty="0" smtClean="0">
                <a:solidFill>
                  <a:schemeClr val="bg1"/>
                </a:solidFill>
              </a:rPr>
              <a:t>2021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HMS mål 2021 – </a:t>
            </a:r>
            <a:r>
              <a:rPr lang="nb-NO" smtClean="0"/>
              <a:t>Midt-Telemark kommune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Overordnet målsetting Helse 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Sykefravær under 10 %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Fokus på tidlig utprøving og tilrettelegging for å  forhindre frafall i arbeidslivet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Overordna mål indre og ytre miljø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Gjennomføre 10 Faktor medarbeiderundersøkelse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Midt-Telemark kommune skal som organisasjon drive klima- og miljøvennlig</a:t>
            </a:r>
          </a:p>
          <a:p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nb-NO" dirty="0" smtClean="0"/>
              <a:t>Overordna mål i sikkerhet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Null ulykker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Høyt fokus på avviksrapportering og avviksbehandling i </a:t>
            </a:r>
            <a:r>
              <a:rPr lang="nb-NO" dirty="0" err="1" smtClean="0"/>
              <a:t>Compilo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45" y="4415153"/>
            <a:ext cx="3037840" cy="1518920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703" y="4328160"/>
            <a:ext cx="2109928" cy="1839594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488" y="3717084"/>
            <a:ext cx="1967578" cy="221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kel PPT mal.potx" id="{B617F663-FBAD-4AC9-B8F9-95918ADFEA29}" vid="{D3B993D9-6AE8-4FA7-8F0B-E48B0CA4CCF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5542</TotalTime>
  <Words>67</Words>
  <Application>Microsoft Office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HMS mål for Midt-Telemark kommune 2021</vt:lpstr>
      <vt:lpstr>HMS mål 2021 – Midt-Telemark kommune</vt:lpstr>
    </vt:vector>
  </TitlesOfParts>
  <Company>Midt-Telemark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Anneli Maria Stenman</dc:creator>
  <cp:lastModifiedBy>Kari Anne Lie</cp:lastModifiedBy>
  <cp:revision>78</cp:revision>
  <dcterms:created xsi:type="dcterms:W3CDTF">2017-11-29T12:39:29Z</dcterms:created>
  <dcterms:modified xsi:type="dcterms:W3CDTF">2021-01-08T15:06:19Z</dcterms:modified>
</cp:coreProperties>
</file>