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76" r:id="rId2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E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64" autoAdjust="0"/>
    <p:restoredTop sz="86425" autoAdjust="0"/>
  </p:normalViewPr>
  <p:slideViewPr>
    <p:cSldViewPr snapToGrid="0">
      <p:cViewPr varScale="1">
        <p:scale>
          <a:sx n="84" d="100"/>
          <a:sy n="84" d="100"/>
        </p:scale>
        <p:origin x="102" y="6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6" d="100"/>
          <a:sy n="86" d="100"/>
        </p:scale>
        <p:origin x="2304" y="53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5C1821-98CB-4287-B04B-4851E4FBC87B}" type="datetimeFigureOut">
              <a:rPr lang="nb-NO" smtClean="0"/>
              <a:t>24.01.2023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4D23FF-4C34-4F23-A1F2-D7E45AE0B67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818675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8B9C49-B5EC-4E52-9D5C-2B28E8B4FF68}" type="datetimeFigureOut">
              <a:rPr lang="nb-NO" smtClean="0"/>
              <a:t>24.01.2023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4B34E3-7171-4AFA-9024-20A89DA45CB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099883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4B34E3-7171-4AFA-9024-20A89DA45CBD}" type="slidenum">
              <a:rPr lang="nb-NO" smtClean="0"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720724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osjekt forside 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el 5"/>
          <p:cNvSpPr/>
          <p:nvPr userDrawn="1"/>
        </p:nvSpPr>
        <p:spPr>
          <a:xfrm>
            <a:off x="213852" y="221226"/>
            <a:ext cx="11776588" cy="6403692"/>
          </a:xfrm>
          <a:prstGeom prst="rect">
            <a:avLst/>
          </a:prstGeom>
          <a:solidFill>
            <a:srgbClr val="005EB8"/>
          </a:solidFill>
          <a:ln>
            <a:noFill/>
          </a:ln>
          <a:effectLst>
            <a:reflection stA="24000" endPos="33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60" name="Bilde 5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4463" y="692222"/>
            <a:ext cx="2515366" cy="1970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46407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En k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/>
          <p:cNvSpPr/>
          <p:nvPr userDrawn="1"/>
        </p:nvSpPr>
        <p:spPr>
          <a:xfrm>
            <a:off x="228599" y="227986"/>
            <a:ext cx="11724969" cy="1058424"/>
          </a:xfrm>
          <a:prstGeom prst="rect">
            <a:avLst/>
          </a:prstGeom>
          <a:solidFill>
            <a:srgbClr val="005EB8"/>
          </a:solidFill>
          <a:ln>
            <a:noFill/>
          </a:ln>
          <a:effectLst>
            <a:reflection stA="24000" endPos="6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0" name="Tittel 1"/>
          <p:cNvSpPr>
            <a:spLocks noGrp="1"/>
          </p:cNvSpPr>
          <p:nvPr>
            <p:ph type="title"/>
          </p:nvPr>
        </p:nvSpPr>
        <p:spPr>
          <a:xfrm>
            <a:off x="537948" y="324178"/>
            <a:ext cx="11069033" cy="969604"/>
          </a:xfrm>
          <a:noFill/>
        </p:spPr>
        <p:txBody>
          <a:bodyPr>
            <a:normAutofit/>
          </a:bodyPr>
          <a:lstStyle>
            <a:lvl1pPr algn="ctr">
              <a:defRPr sz="3200">
                <a:solidFill>
                  <a:schemeClr val="bg1"/>
                </a:solidFill>
              </a:defRPr>
            </a:lvl1pPr>
          </a:lstStyle>
          <a:p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36028" y="1995512"/>
            <a:ext cx="10186504" cy="3659564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FontTx/>
              <a:buNone/>
              <a:defRPr sz="1600">
                <a:solidFill>
                  <a:schemeClr val="tx2">
                    <a:lumMod val="75000"/>
                  </a:schemeClr>
                </a:solidFill>
              </a:defRPr>
            </a:lvl1pPr>
            <a:lvl2pPr marL="457200" indent="0">
              <a:buFontTx/>
              <a:buNone/>
              <a:defRPr sz="2000"/>
            </a:lvl2pPr>
            <a:lvl3pPr marL="914400" indent="0">
              <a:buFontTx/>
              <a:buNone/>
              <a:defRPr sz="1800"/>
            </a:lvl3pPr>
            <a:lvl4pPr marL="1371600" indent="0">
              <a:buFontTx/>
              <a:buNone/>
              <a:defRPr sz="1600"/>
            </a:lvl4pPr>
            <a:lvl5pPr marL="1828800" indent="0">
              <a:buFontTx/>
              <a:buNone/>
              <a:defRPr sz="1400"/>
            </a:lvl5pPr>
          </a:lstStyle>
          <a:p>
            <a:pPr lvl="0"/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830101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delare avnit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ktangel 9"/>
          <p:cNvSpPr/>
          <p:nvPr userDrawn="1"/>
        </p:nvSpPr>
        <p:spPr>
          <a:xfrm>
            <a:off x="213852" y="221225"/>
            <a:ext cx="11776588" cy="4830097"/>
          </a:xfrm>
          <a:prstGeom prst="rect">
            <a:avLst/>
          </a:prstGeom>
          <a:solidFill>
            <a:srgbClr val="005EB8"/>
          </a:solidFill>
          <a:ln>
            <a:noFill/>
          </a:ln>
          <a:effectLst>
            <a:reflection stA="24000" endPos="33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8200" y="1691829"/>
            <a:ext cx="10515600" cy="1078003"/>
          </a:xfrm>
        </p:spPr>
        <p:txBody>
          <a:bodyPr anchor="t" anchorCtr="0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1850" y="2991775"/>
            <a:ext cx="10515600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endParaRPr lang="nb-NO" dirty="0"/>
          </a:p>
        </p:txBody>
      </p:sp>
      <p:sp>
        <p:nvSpPr>
          <p:cNvPr id="7" name="Tittel 1"/>
          <p:cNvSpPr txBox="1">
            <a:spLocks/>
          </p:cNvSpPr>
          <p:nvPr userDrawn="1"/>
        </p:nvSpPr>
        <p:spPr>
          <a:xfrm>
            <a:off x="5326364" y="6375186"/>
            <a:ext cx="2429796" cy="34224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rgbClr val="005EB8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b-NO" sz="1400" dirty="0"/>
              <a:t>Vi skaper fremtiden sammen</a:t>
            </a:r>
          </a:p>
        </p:txBody>
      </p:sp>
      <p:pic>
        <p:nvPicPr>
          <p:cNvPr id="8" name="Bild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6160" y="5877905"/>
            <a:ext cx="4064672" cy="839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56047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o kolum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ktangel 9"/>
          <p:cNvSpPr/>
          <p:nvPr userDrawn="1"/>
        </p:nvSpPr>
        <p:spPr>
          <a:xfrm>
            <a:off x="228599" y="227986"/>
            <a:ext cx="11724969" cy="1058424"/>
          </a:xfrm>
          <a:prstGeom prst="rect">
            <a:avLst/>
          </a:prstGeom>
          <a:solidFill>
            <a:srgbClr val="005EB8"/>
          </a:solidFill>
          <a:ln>
            <a:noFill/>
          </a:ln>
          <a:effectLst>
            <a:reflection stA="24000" endPos="6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1" name="Tittel 1"/>
          <p:cNvSpPr>
            <a:spLocks noGrp="1"/>
          </p:cNvSpPr>
          <p:nvPr>
            <p:ph type="title"/>
          </p:nvPr>
        </p:nvSpPr>
        <p:spPr>
          <a:xfrm>
            <a:off x="537948" y="324178"/>
            <a:ext cx="11098529" cy="969604"/>
          </a:xfrm>
          <a:noFill/>
        </p:spPr>
        <p:txBody>
          <a:bodyPr>
            <a:normAutofit/>
          </a:bodyPr>
          <a:lstStyle>
            <a:lvl1pPr algn="ctr">
              <a:defRPr sz="3200">
                <a:solidFill>
                  <a:schemeClr val="bg1"/>
                </a:solidFill>
              </a:defRPr>
            </a:lvl1pPr>
          </a:lstStyle>
          <a:p>
            <a:endParaRPr lang="nb-NO" dirty="0"/>
          </a:p>
        </p:txBody>
      </p:sp>
      <p:sp>
        <p:nvSpPr>
          <p:cNvPr id="12" name="Tittel 1"/>
          <p:cNvSpPr txBox="1">
            <a:spLocks/>
          </p:cNvSpPr>
          <p:nvPr userDrawn="1"/>
        </p:nvSpPr>
        <p:spPr>
          <a:xfrm>
            <a:off x="5459098" y="6375186"/>
            <a:ext cx="2429796" cy="34224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rgbClr val="005EB8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b-NO" sz="1400" dirty="0"/>
              <a:t>Vi skaper fremtiden sammen</a:t>
            </a:r>
          </a:p>
        </p:txBody>
      </p:sp>
      <p:pic>
        <p:nvPicPr>
          <p:cNvPr id="13" name="Bilde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6269" y="5804165"/>
            <a:ext cx="4064672" cy="839524"/>
          </a:xfrm>
          <a:prstGeom prst="rect">
            <a:avLst/>
          </a:prstGeom>
        </p:spPr>
      </p:pic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536028" y="2374786"/>
            <a:ext cx="5193305" cy="3404578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FontTx/>
              <a:buNone/>
              <a:defRPr sz="1400">
                <a:solidFill>
                  <a:schemeClr val="bg2">
                    <a:lumMod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endParaRPr lang="nb-NO" dirty="0"/>
          </a:p>
        </p:txBody>
      </p:sp>
      <p:sp>
        <p:nvSpPr>
          <p:cNvPr id="6" name="Plassholder for tekst 5"/>
          <p:cNvSpPr>
            <a:spLocks noGrp="1"/>
          </p:cNvSpPr>
          <p:nvPr>
            <p:ph type="body" sz="quarter" idx="10"/>
          </p:nvPr>
        </p:nvSpPr>
        <p:spPr>
          <a:xfrm>
            <a:off x="536575" y="2043113"/>
            <a:ext cx="5192713" cy="279400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1600">
                <a:solidFill>
                  <a:srgbClr val="005EB8"/>
                </a:solidFill>
              </a:defRPr>
            </a:lvl1pPr>
            <a:lvl2pPr marL="457200" indent="0">
              <a:buFontTx/>
              <a:buNone/>
              <a:defRPr sz="1600"/>
            </a:lvl2pPr>
            <a:lvl3pPr marL="914400" indent="0">
              <a:buFontTx/>
              <a:buNone/>
              <a:defRPr sz="1600"/>
            </a:lvl3pPr>
            <a:lvl4pPr marL="1371600" indent="0">
              <a:buFontTx/>
              <a:buNone/>
              <a:defRPr sz="1600"/>
            </a:lvl4pPr>
            <a:lvl5pPr marL="1828800" indent="0">
              <a:buFontTx/>
              <a:buNone/>
              <a:defRPr sz="1600"/>
            </a:lvl5pPr>
          </a:lstStyle>
          <a:p>
            <a:pPr lvl="0"/>
            <a:endParaRPr lang="nb-NO" dirty="0"/>
          </a:p>
        </p:txBody>
      </p:sp>
      <p:sp>
        <p:nvSpPr>
          <p:cNvPr id="17" name="Plassholder for bilde 16"/>
          <p:cNvSpPr>
            <a:spLocks noGrp="1"/>
          </p:cNvSpPr>
          <p:nvPr>
            <p:ph type="pic" sz="quarter" idx="11"/>
          </p:nvPr>
        </p:nvSpPr>
        <p:spPr>
          <a:xfrm>
            <a:off x="5935663" y="2374786"/>
            <a:ext cx="5575300" cy="3405302"/>
          </a:xfrm>
        </p:spPr>
        <p:txBody>
          <a:bodyPr/>
          <a:lstStyle/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75828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o kolum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ktangel 11"/>
          <p:cNvSpPr/>
          <p:nvPr userDrawn="1"/>
        </p:nvSpPr>
        <p:spPr>
          <a:xfrm>
            <a:off x="228599" y="227986"/>
            <a:ext cx="11724969" cy="1058424"/>
          </a:xfrm>
          <a:prstGeom prst="rect">
            <a:avLst/>
          </a:prstGeom>
          <a:solidFill>
            <a:srgbClr val="005EB8"/>
          </a:solidFill>
          <a:ln>
            <a:noFill/>
          </a:ln>
          <a:effectLst>
            <a:reflection stA="24000" endPos="6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3" name="Tittel 1"/>
          <p:cNvSpPr>
            <a:spLocks noGrp="1"/>
          </p:cNvSpPr>
          <p:nvPr>
            <p:ph type="title"/>
          </p:nvPr>
        </p:nvSpPr>
        <p:spPr>
          <a:xfrm>
            <a:off x="537948" y="324178"/>
            <a:ext cx="11142775" cy="969604"/>
          </a:xfrm>
          <a:noFill/>
        </p:spPr>
        <p:txBody>
          <a:bodyPr>
            <a:normAutofit/>
          </a:bodyPr>
          <a:lstStyle>
            <a:lvl1pPr algn="ctr">
              <a:defRPr sz="3200">
                <a:solidFill>
                  <a:schemeClr val="bg1"/>
                </a:solidFill>
              </a:defRPr>
            </a:lvl1pPr>
          </a:lstStyle>
          <a:p>
            <a:endParaRPr lang="nb-NO" dirty="0"/>
          </a:p>
        </p:txBody>
      </p:sp>
      <p:sp>
        <p:nvSpPr>
          <p:cNvPr id="14" name="Tittel 1"/>
          <p:cNvSpPr txBox="1">
            <a:spLocks/>
          </p:cNvSpPr>
          <p:nvPr userDrawn="1"/>
        </p:nvSpPr>
        <p:spPr>
          <a:xfrm>
            <a:off x="5459098" y="6375186"/>
            <a:ext cx="2429796" cy="34224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rgbClr val="005EB8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b-NO" sz="1400" dirty="0"/>
              <a:t>Vi skaper fremtiden sammen</a:t>
            </a:r>
          </a:p>
        </p:txBody>
      </p:sp>
      <p:pic>
        <p:nvPicPr>
          <p:cNvPr id="15" name="Bilde 1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6269" y="5804165"/>
            <a:ext cx="4064672" cy="839524"/>
          </a:xfrm>
          <a:prstGeom prst="rect">
            <a:avLst/>
          </a:prstGeom>
        </p:spPr>
      </p:pic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536028" y="2374786"/>
            <a:ext cx="5193305" cy="3404578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FontTx/>
              <a:buNone/>
              <a:defRPr sz="1400">
                <a:solidFill>
                  <a:schemeClr val="bg2">
                    <a:lumMod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endParaRPr lang="nb-NO" dirty="0"/>
          </a:p>
        </p:txBody>
      </p:sp>
      <p:sp>
        <p:nvSpPr>
          <p:cNvPr id="6" name="Plassholder for tekst 5"/>
          <p:cNvSpPr>
            <a:spLocks noGrp="1"/>
          </p:cNvSpPr>
          <p:nvPr>
            <p:ph type="body" sz="quarter" idx="10"/>
          </p:nvPr>
        </p:nvSpPr>
        <p:spPr>
          <a:xfrm>
            <a:off x="536575" y="2043113"/>
            <a:ext cx="5192713" cy="279400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1600">
                <a:solidFill>
                  <a:srgbClr val="005EB8"/>
                </a:solidFill>
              </a:defRPr>
            </a:lvl1pPr>
            <a:lvl2pPr marL="457200" indent="0">
              <a:buFontTx/>
              <a:buNone/>
              <a:defRPr sz="1600"/>
            </a:lvl2pPr>
            <a:lvl3pPr marL="914400" indent="0">
              <a:buFontTx/>
              <a:buNone/>
              <a:defRPr sz="1600"/>
            </a:lvl3pPr>
            <a:lvl4pPr marL="1371600" indent="0">
              <a:buFontTx/>
              <a:buNone/>
              <a:defRPr sz="1600"/>
            </a:lvl4pPr>
            <a:lvl5pPr marL="1828800" indent="0">
              <a:buFontTx/>
              <a:buNone/>
              <a:defRPr sz="1600"/>
            </a:lvl5pPr>
          </a:lstStyle>
          <a:p>
            <a:pPr lvl="0"/>
            <a:endParaRPr lang="nb-NO" dirty="0"/>
          </a:p>
        </p:txBody>
      </p:sp>
      <p:sp>
        <p:nvSpPr>
          <p:cNvPr id="10" name="Plassholder for innhold 2"/>
          <p:cNvSpPr>
            <a:spLocks noGrp="1"/>
          </p:cNvSpPr>
          <p:nvPr>
            <p:ph sz="half" idx="11"/>
          </p:nvPr>
        </p:nvSpPr>
        <p:spPr>
          <a:xfrm>
            <a:off x="5931480" y="2374786"/>
            <a:ext cx="5193305" cy="3404578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FontTx/>
              <a:buNone/>
              <a:defRPr sz="1400">
                <a:solidFill>
                  <a:schemeClr val="bg2">
                    <a:lumMod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endParaRPr lang="nb-NO" dirty="0"/>
          </a:p>
        </p:txBody>
      </p:sp>
      <p:sp>
        <p:nvSpPr>
          <p:cNvPr id="11" name="Plassholder for tekst 5"/>
          <p:cNvSpPr>
            <a:spLocks noGrp="1"/>
          </p:cNvSpPr>
          <p:nvPr>
            <p:ph type="body" sz="quarter" idx="12"/>
          </p:nvPr>
        </p:nvSpPr>
        <p:spPr>
          <a:xfrm>
            <a:off x="5932027" y="2043113"/>
            <a:ext cx="5192713" cy="279400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1600">
                <a:solidFill>
                  <a:srgbClr val="005EB8"/>
                </a:solidFill>
              </a:defRPr>
            </a:lvl1pPr>
            <a:lvl2pPr marL="457200" indent="0">
              <a:buFontTx/>
              <a:buNone/>
              <a:defRPr sz="1600"/>
            </a:lvl2pPr>
            <a:lvl3pPr marL="914400" indent="0">
              <a:buFontTx/>
              <a:buNone/>
              <a:defRPr sz="1600"/>
            </a:lvl3pPr>
            <a:lvl4pPr marL="1371600" indent="0">
              <a:buFontTx/>
              <a:buNone/>
              <a:defRPr sz="1600"/>
            </a:lvl4pPr>
            <a:lvl5pPr marL="1828800" indent="0">
              <a:buFontTx/>
              <a:buNone/>
              <a:defRPr sz="1600"/>
            </a:lvl5pPr>
          </a:lstStyle>
          <a:p>
            <a:pPr lvl="0"/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1161683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re kolum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ktangel 17"/>
          <p:cNvSpPr/>
          <p:nvPr userDrawn="1"/>
        </p:nvSpPr>
        <p:spPr>
          <a:xfrm>
            <a:off x="228599" y="227986"/>
            <a:ext cx="11724969" cy="1058424"/>
          </a:xfrm>
          <a:prstGeom prst="rect">
            <a:avLst/>
          </a:prstGeom>
          <a:solidFill>
            <a:srgbClr val="005EB8"/>
          </a:solidFill>
          <a:ln>
            <a:noFill/>
          </a:ln>
          <a:effectLst>
            <a:reflection stA="24000" endPos="6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9" name="Tittel 1"/>
          <p:cNvSpPr>
            <a:spLocks noGrp="1"/>
          </p:cNvSpPr>
          <p:nvPr>
            <p:ph type="title"/>
          </p:nvPr>
        </p:nvSpPr>
        <p:spPr>
          <a:xfrm>
            <a:off x="537948" y="324178"/>
            <a:ext cx="10965794" cy="969604"/>
          </a:xfrm>
          <a:noFill/>
        </p:spPr>
        <p:txBody>
          <a:bodyPr>
            <a:normAutofit/>
          </a:bodyPr>
          <a:lstStyle>
            <a:lvl1pPr algn="ctr">
              <a:defRPr sz="3200">
                <a:solidFill>
                  <a:schemeClr val="bg1"/>
                </a:solidFill>
              </a:defRPr>
            </a:lvl1pPr>
          </a:lstStyle>
          <a:p>
            <a:endParaRPr lang="nb-NO" dirty="0"/>
          </a:p>
        </p:txBody>
      </p:sp>
      <p:sp>
        <p:nvSpPr>
          <p:cNvPr id="20" name="Tittel 1"/>
          <p:cNvSpPr txBox="1">
            <a:spLocks/>
          </p:cNvSpPr>
          <p:nvPr userDrawn="1"/>
        </p:nvSpPr>
        <p:spPr>
          <a:xfrm>
            <a:off x="5459098" y="6375186"/>
            <a:ext cx="2429796" cy="34224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rgbClr val="005EB8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b-NO" sz="1400" dirty="0"/>
              <a:t>Vi skaper fremtiden sammen</a:t>
            </a:r>
          </a:p>
        </p:txBody>
      </p:sp>
      <p:pic>
        <p:nvPicPr>
          <p:cNvPr id="21" name="Bilde 2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6269" y="5804165"/>
            <a:ext cx="4064672" cy="839524"/>
          </a:xfrm>
          <a:prstGeom prst="rect">
            <a:avLst/>
          </a:prstGeom>
        </p:spPr>
      </p:pic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536028" y="1924421"/>
            <a:ext cx="3326348" cy="413967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000" b="0">
                <a:solidFill>
                  <a:srgbClr val="005EB8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endParaRPr lang="nb-NO" dirty="0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536028" y="2505075"/>
            <a:ext cx="3326348" cy="2928059"/>
          </a:xfrm>
        </p:spPr>
        <p:txBody>
          <a:bodyPr>
            <a:noAutofit/>
          </a:bodyPr>
          <a:lstStyle>
            <a:lvl1pPr marL="0" indent="0">
              <a:lnSpc>
                <a:spcPct val="150000"/>
              </a:lnSpc>
              <a:buFontTx/>
              <a:buNone/>
              <a:defRPr sz="1400">
                <a:solidFill>
                  <a:schemeClr val="bg2">
                    <a:lumMod val="25000"/>
                  </a:schemeClr>
                </a:solidFill>
              </a:defRPr>
            </a:lvl1pPr>
            <a:lvl2pPr marL="457200" indent="0">
              <a:buFontTx/>
              <a:buNone/>
              <a:defRPr>
                <a:solidFill>
                  <a:schemeClr val="bg2">
                    <a:lumMod val="25000"/>
                  </a:schemeClr>
                </a:solidFill>
              </a:defRPr>
            </a:lvl2pPr>
            <a:lvl3pPr marL="914400" indent="0">
              <a:buFontTx/>
              <a:buNone/>
              <a:defRPr>
                <a:solidFill>
                  <a:schemeClr val="bg2">
                    <a:lumMod val="25000"/>
                  </a:schemeClr>
                </a:solidFill>
              </a:defRPr>
            </a:lvl3pPr>
            <a:lvl4pPr marL="1371600" indent="0">
              <a:buFontTx/>
              <a:buNone/>
              <a:defRPr>
                <a:solidFill>
                  <a:schemeClr val="bg2">
                    <a:lumMod val="25000"/>
                  </a:schemeClr>
                </a:solidFill>
              </a:defRPr>
            </a:lvl4pPr>
            <a:lvl5pPr marL="1828800" indent="0">
              <a:buFontTx/>
              <a:buNone/>
              <a:defRPr>
                <a:solidFill>
                  <a:schemeClr val="bg2">
                    <a:lumMod val="25000"/>
                  </a:schemeClr>
                </a:solidFill>
              </a:defRPr>
            </a:lvl5pPr>
          </a:lstStyle>
          <a:p>
            <a:pPr lvl="0"/>
            <a:endParaRPr lang="nb-NO" dirty="0"/>
          </a:p>
        </p:txBody>
      </p:sp>
      <p:sp>
        <p:nvSpPr>
          <p:cNvPr id="12" name="Plassholder for tekst 2"/>
          <p:cNvSpPr>
            <a:spLocks noGrp="1"/>
          </p:cNvSpPr>
          <p:nvPr>
            <p:ph type="body" idx="10"/>
          </p:nvPr>
        </p:nvSpPr>
        <p:spPr>
          <a:xfrm>
            <a:off x="4256703" y="1924421"/>
            <a:ext cx="3326348" cy="413967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000" b="0">
                <a:solidFill>
                  <a:srgbClr val="005EB8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endParaRPr lang="nb-NO" dirty="0"/>
          </a:p>
        </p:txBody>
      </p:sp>
      <p:sp>
        <p:nvSpPr>
          <p:cNvPr id="13" name="Plassholder for innhold 3"/>
          <p:cNvSpPr>
            <a:spLocks noGrp="1"/>
          </p:cNvSpPr>
          <p:nvPr>
            <p:ph sz="half" idx="11"/>
          </p:nvPr>
        </p:nvSpPr>
        <p:spPr>
          <a:xfrm>
            <a:off x="4256703" y="2505075"/>
            <a:ext cx="3326348" cy="2928059"/>
          </a:xfrm>
        </p:spPr>
        <p:txBody>
          <a:bodyPr>
            <a:noAutofit/>
          </a:bodyPr>
          <a:lstStyle>
            <a:lvl1pPr marL="0" indent="0">
              <a:lnSpc>
                <a:spcPct val="150000"/>
              </a:lnSpc>
              <a:buFontTx/>
              <a:buNone/>
              <a:defRPr sz="1400">
                <a:solidFill>
                  <a:schemeClr val="bg2">
                    <a:lumMod val="25000"/>
                  </a:schemeClr>
                </a:solidFill>
              </a:defRPr>
            </a:lvl1pPr>
            <a:lvl2pPr marL="457200" indent="0">
              <a:buFontTx/>
              <a:buNone/>
              <a:defRPr>
                <a:solidFill>
                  <a:schemeClr val="bg2">
                    <a:lumMod val="25000"/>
                  </a:schemeClr>
                </a:solidFill>
              </a:defRPr>
            </a:lvl2pPr>
            <a:lvl3pPr marL="914400" indent="0">
              <a:buFontTx/>
              <a:buNone/>
              <a:defRPr>
                <a:solidFill>
                  <a:schemeClr val="bg2">
                    <a:lumMod val="25000"/>
                  </a:schemeClr>
                </a:solidFill>
              </a:defRPr>
            </a:lvl3pPr>
            <a:lvl4pPr marL="1371600" indent="0">
              <a:buFontTx/>
              <a:buNone/>
              <a:defRPr>
                <a:solidFill>
                  <a:schemeClr val="bg2">
                    <a:lumMod val="25000"/>
                  </a:schemeClr>
                </a:solidFill>
              </a:defRPr>
            </a:lvl4pPr>
            <a:lvl5pPr marL="1828800" indent="0">
              <a:buFontTx/>
              <a:buNone/>
              <a:defRPr>
                <a:solidFill>
                  <a:schemeClr val="bg2">
                    <a:lumMod val="25000"/>
                  </a:schemeClr>
                </a:solidFill>
              </a:defRPr>
            </a:lvl5pPr>
          </a:lstStyle>
          <a:p>
            <a:pPr lvl="0"/>
            <a:endParaRPr lang="nb-NO" dirty="0"/>
          </a:p>
        </p:txBody>
      </p:sp>
      <p:sp>
        <p:nvSpPr>
          <p:cNvPr id="14" name="Plassholder for tekst 2"/>
          <p:cNvSpPr>
            <a:spLocks noGrp="1"/>
          </p:cNvSpPr>
          <p:nvPr>
            <p:ph type="body" idx="12"/>
          </p:nvPr>
        </p:nvSpPr>
        <p:spPr>
          <a:xfrm>
            <a:off x="7977378" y="1924421"/>
            <a:ext cx="3326348" cy="413967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000" b="0">
                <a:solidFill>
                  <a:srgbClr val="005EB8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endParaRPr lang="nb-NO" dirty="0"/>
          </a:p>
        </p:txBody>
      </p:sp>
      <p:sp>
        <p:nvSpPr>
          <p:cNvPr id="15" name="Plassholder for innhold 3"/>
          <p:cNvSpPr>
            <a:spLocks noGrp="1"/>
          </p:cNvSpPr>
          <p:nvPr>
            <p:ph sz="half" idx="13"/>
          </p:nvPr>
        </p:nvSpPr>
        <p:spPr>
          <a:xfrm>
            <a:off x="7977378" y="2505075"/>
            <a:ext cx="3326348" cy="2928059"/>
          </a:xfrm>
        </p:spPr>
        <p:txBody>
          <a:bodyPr>
            <a:noAutofit/>
          </a:bodyPr>
          <a:lstStyle>
            <a:lvl1pPr marL="0" indent="0">
              <a:lnSpc>
                <a:spcPct val="150000"/>
              </a:lnSpc>
              <a:buFontTx/>
              <a:buNone/>
              <a:defRPr sz="1400">
                <a:solidFill>
                  <a:schemeClr val="bg2">
                    <a:lumMod val="25000"/>
                  </a:schemeClr>
                </a:solidFill>
              </a:defRPr>
            </a:lvl1pPr>
            <a:lvl2pPr marL="457200" indent="0">
              <a:buFontTx/>
              <a:buNone/>
              <a:defRPr>
                <a:solidFill>
                  <a:schemeClr val="bg2">
                    <a:lumMod val="25000"/>
                  </a:schemeClr>
                </a:solidFill>
              </a:defRPr>
            </a:lvl2pPr>
            <a:lvl3pPr marL="914400" indent="0">
              <a:buFontTx/>
              <a:buNone/>
              <a:defRPr>
                <a:solidFill>
                  <a:schemeClr val="bg2">
                    <a:lumMod val="25000"/>
                  </a:schemeClr>
                </a:solidFill>
              </a:defRPr>
            </a:lvl3pPr>
            <a:lvl4pPr marL="1371600" indent="0">
              <a:buFontTx/>
              <a:buNone/>
              <a:defRPr>
                <a:solidFill>
                  <a:schemeClr val="bg2">
                    <a:lumMod val="25000"/>
                  </a:schemeClr>
                </a:solidFill>
              </a:defRPr>
            </a:lvl4pPr>
            <a:lvl5pPr marL="1828800" indent="0">
              <a:buFontTx/>
              <a:buNone/>
              <a:defRPr>
                <a:solidFill>
                  <a:schemeClr val="bg2">
                    <a:lumMod val="25000"/>
                  </a:schemeClr>
                </a:solidFill>
              </a:defRPr>
            </a:lvl5pPr>
          </a:lstStyle>
          <a:p>
            <a:pPr lvl="0"/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5380775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ktangel 11"/>
          <p:cNvSpPr/>
          <p:nvPr userDrawn="1"/>
        </p:nvSpPr>
        <p:spPr>
          <a:xfrm>
            <a:off x="228599" y="227986"/>
            <a:ext cx="11724969" cy="1058424"/>
          </a:xfrm>
          <a:prstGeom prst="rect">
            <a:avLst/>
          </a:prstGeom>
          <a:solidFill>
            <a:srgbClr val="005EB8"/>
          </a:solidFill>
          <a:ln>
            <a:noFill/>
          </a:ln>
          <a:effectLst>
            <a:reflection stA="24000" endPos="6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3" name="Tittel 1"/>
          <p:cNvSpPr>
            <a:spLocks noGrp="1"/>
          </p:cNvSpPr>
          <p:nvPr>
            <p:ph type="title"/>
          </p:nvPr>
        </p:nvSpPr>
        <p:spPr>
          <a:xfrm>
            <a:off x="537948" y="324178"/>
            <a:ext cx="11098529" cy="969604"/>
          </a:xfrm>
          <a:noFill/>
        </p:spPr>
        <p:txBody>
          <a:bodyPr>
            <a:normAutofit/>
          </a:bodyPr>
          <a:lstStyle>
            <a:lvl1pPr algn="ctr">
              <a:defRPr sz="3200">
                <a:solidFill>
                  <a:schemeClr val="bg1"/>
                </a:solidFill>
              </a:defRPr>
            </a:lvl1pPr>
          </a:lstStyle>
          <a:p>
            <a:endParaRPr lang="nb-NO" dirty="0"/>
          </a:p>
        </p:txBody>
      </p:sp>
      <p:sp>
        <p:nvSpPr>
          <p:cNvPr id="14" name="Tittel 1"/>
          <p:cNvSpPr txBox="1">
            <a:spLocks/>
          </p:cNvSpPr>
          <p:nvPr userDrawn="1"/>
        </p:nvSpPr>
        <p:spPr>
          <a:xfrm>
            <a:off x="5459098" y="6375186"/>
            <a:ext cx="2429796" cy="34224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rgbClr val="005EB8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b-NO" sz="1400" dirty="0"/>
              <a:t>Vi skaper fremtiden sammen</a:t>
            </a:r>
          </a:p>
        </p:txBody>
      </p:sp>
      <p:pic>
        <p:nvPicPr>
          <p:cNvPr id="15" name="Bilde 1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6269" y="5804165"/>
            <a:ext cx="4064672" cy="839524"/>
          </a:xfrm>
          <a:prstGeom prst="rect">
            <a:avLst/>
          </a:prstGeom>
        </p:spPr>
      </p:pic>
      <p:sp>
        <p:nvSpPr>
          <p:cNvPr id="6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554626" y="4449043"/>
            <a:ext cx="2290354" cy="884253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1200">
                <a:solidFill>
                  <a:srgbClr val="005EB8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endParaRPr lang="nb-NO" dirty="0"/>
          </a:p>
        </p:txBody>
      </p:sp>
      <p:sp>
        <p:nvSpPr>
          <p:cNvPr id="10" name="Plassholder for tekst 3"/>
          <p:cNvSpPr>
            <a:spLocks noGrp="1"/>
          </p:cNvSpPr>
          <p:nvPr>
            <p:ph type="body" sz="half" idx="10"/>
          </p:nvPr>
        </p:nvSpPr>
        <p:spPr>
          <a:xfrm>
            <a:off x="3222172" y="2995749"/>
            <a:ext cx="7776754" cy="2337547"/>
          </a:xfrm>
        </p:spPr>
        <p:txBody>
          <a:bodyPr>
            <a:noAutofit/>
          </a:bodyPr>
          <a:lstStyle>
            <a:lvl1pPr marL="0" indent="0" algn="l">
              <a:lnSpc>
                <a:spcPct val="150000"/>
              </a:lnSpc>
              <a:buNone/>
              <a:defRPr sz="1400">
                <a:solidFill>
                  <a:schemeClr val="tx2">
                    <a:lumMod val="7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endParaRPr lang="nb-NO" dirty="0"/>
          </a:p>
        </p:txBody>
      </p:sp>
      <p:sp>
        <p:nvSpPr>
          <p:cNvPr id="11" name="Plassholder for bilde 1"/>
          <p:cNvSpPr>
            <a:spLocks noGrp="1"/>
          </p:cNvSpPr>
          <p:nvPr>
            <p:ph type="pic" sz="quarter" idx="11"/>
          </p:nvPr>
        </p:nvSpPr>
        <p:spPr>
          <a:xfrm>
            <a:off x="536028" y="1659194"/>
            <a:ext cx="2308952" cy="2632587"/>
          </a:xfrm>
        </p:spPr>
      </p:sp>
    </p:spTree>
    <p:extLst>
      <p:ext uri="{BB962C8B-B14F-4D97-AF65-F5344CB8AC3E}">
        <p14:creationId xmlns:p14="http://schemas.microsoft.com/office/powerpoint/2010/main" val="6613344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om Prosjektmeny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el 5"/>
          <p:cNvSpPr/>
          <p:nvPr userDrawn="1"/>
        </p:nvSpPr>
        <p:spPr>
          <a:xfrm>
            <a:off x="228599" y="227986"/>
            <a:ext cx="11724969" cy="1058424"/>
          </a:xfrm>
          <a:prstGeom prst="rect">
            <a:avLst/>
          </a:prstGeom>
          <a:solidFill>
            <a:srgbClr val="005EB8"/>
          </a:solidFill>
          <a:ln>
            <a:noFill/>
          </a:ln>
          <a:effectLst>
            <a:reflection stA="24000" endPos="6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7" name="Tittel 1"/>
          <p:cNvSpPr>
            <a:spLocks noGrp="1"/>
          </p:cNvSpPr>
          <p:nvPr>
            <p:ph type="title"/>
          </p:nvPr>
        </p:nvSpPr>
        <p:spPr>
          <a:xfrm>
            <a:off x="537948" y="324178"/>
            <a:ext cx="11113278" cy="969604"/>
          </a:xfrm>
          <a:noFill/>
        </p:spPr>
        <p:txBody>
          <a:bodyPr>
            <a:normAutofit/>
          </a:bodyPr>
          <a:lstStyle>
            <a:lvl1pPr algn="ctr">
              <a:defRPr sz="3200">
                <a:solidFill>
                  <a:schemeClr val="bg1"/>
                </a:solidFill>
              </a:defRPr>
            </a:lvl1pPr>
          </a:lstStyle>
          <a:p>
            <a:endParaRPr lang="nb-NO" dirty="0"/>
          </a:p>
        </p:txBody>
      </p:sp>
      <p:sp>
        <p:nvSpPr>
          <p:cNvPr id="8" name="Tittel 1"/>
          <p:cNvSpPr txBox="1">
            <a:spLocks/>
          </p:cNvSpPr>
          <p:nvPr userDrawn="1"/>
        </p:nvSpPr>
        <p:spPr>
          <a:xfrm>
            <a:off x="5459098" y="6375186"/>
            <a:ext cx="2429796" cy="34224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rgbClr val="005EB8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b-NO" sz="1400" dirty="0"/>
              <a:t>Vi skaper fremtiden sammen</a:t>
            </a:r>
          </a:p>
        </p:txBody>
      </p:sp>
      <p:pic>
        <p:nvPicPr>
          <p:cNvPr id="9" name="Bild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6269" y="5804165"/>
            <a:ext cx="4064672" cy="839524"/>
          </a:xfrm>
          <a:prstGeom prst="rect">
            <a:avLst/>
          </a:prstGeom>
        </p:spPr>
      </p:pic>
      <p:sp>
        <p:nvSpPr>
          <p:cNvPr id="21" name="Plassholder for innhold 2"/>
          <p:cNvSpPr>
            <a:spLocks noGrp="1"/>
          </p:cNvSpPr>
          <p:nvPr>
            <p:ph idx="1"/>
          </p:nvPr>
        </p:nvSpPr>
        <p:spPr>
          <a:xfrm>
            <a:off x="562972" y="2995749"/>
            <a:ext cx="8284022" cy="2904942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FontTx/>
              <a:buNone/>
              <a:defRPr sz="1400">
                <a:solidFill>
                  <a:schemeClr val="tx2">
                    <a:lumMod val="75000"/>
                  </a:schemeClr>
                </a:solidFill>
              </a:defRPr>
            </a:lvl1pPr>
            <a:lvl2pPr marL="457200" indent="0">
              <a:buFontTx/>
              <a:buNone/>
              <a:defRPr sz="2000"/>
            </a:lvl2pPr>
            <a:lvl3pPr marL="914400" indent="0">
              <a:buFontTx/>
              <a:buNone/>
              <a:defRPr sz="1800"/>
            </a:lvl3pPr>
            <a:lvl4pPr marL="1371600" indent="0">
              <a:buFontTx/>
              <a:buNone/>
              <a:defRPr sz="1600"/>
            </a:lvl4pPr>
            <a:lvl5pPr marL="1828800" indent="0">
              <a:buFontTx/>
              <a:buNone/>
              <a:defRPr sz="1400"/>
            </a:lvl5pPr>
          </a:lstStyle>
          <a:p>
            <a:pPr lvl="0"/>
            <a:r>
              <a:rPr lang="nb-NO" dirty="0"/>
              <a:t>Rediger tekststiler i malen</a:t>
            </a:r>
          </a:p>
        </p:txBody>
      </p:sp>
      <p:sp>
        <p:nvSpPr>
          <p:cNvPr id="84" name="Plassholder for innhold 2"/>
          <p:cNvSpPr>
            <a:spLocks noGrp="1"/>
          </p:cNvSpPr>
          <p:nvPr>
            <p:ph idx="10"/>
          </p:nvPr>
        </p:nvSpPr>
        <p:spPr>
          <a:xfrm>
            <a:off x="562972" y="2214039"/>
            <a:ext cx="8284022" cy="612108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FontTx/>
              <a:buNone/>
              <a:defRPr sz="1800">
                <a:solidFill>
                  <a:srgbClr val="005EB8"/>
                </a:solidFill>
              </a:defRPr>
            </a:lvl1pPr>
            <a:lvl2pPr marL="457200" indent="0">
              <a:buFontTx/>
              <a:buNone/>
              <a:defRPr sz="2000"/>
            </a:lvl2pPr>
            <a:lvl3pPr marL="914400" indent="0">
              <a:buFontTx/>
              <a:buNone/>
              <a:defRPr sz="1800"/>
            </a:lvl3pPr>
            <a:lvl4pPr marL="1371600" indent="0">
              <a:buFontTx/>
              <a:buNone/>
              <a:defRPr sz="1600"/>
            </a:lvl4pPr>
            <a:lvl5pPr marL="1828800" indent="0">
              <a:buFontTx/>
              <a:buNone/>
              <a:defRPr sz="1400"/>
            </a:lvl5pPr>
          </a:lstStyle>
          <a:p>
            <a:pPr lvl="0"/>
            <a:r>
              <a:rPr lang="nb-NO" dirty="0"/>
              <a:t>Rediger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4283524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om Prosjektmeny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ktangel 13"/>
          <p:cNvSpPr/>
          <p:nvPr userDrawn="1"/>
        </p:nvSpPr>
        <p:spPr>
          <a:xfrm>
            <a:off x="228599" y="227986"/>
            <a:ext cx="11724969" cy="1058424"/>
          </a:xfrm>
          <a:prstGeom prst="rect">
            <a:avLst/>
          </a:prstGeom>
          <a:solidFill>
            <a:srgbClr val="005EB8"/>
          </a:solidFill>
          <a:ln>
            <a:noFill/>
          </a:ln>
          <a:effectLst>
            <a:reflection stA="24000" endPos="6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nb-NO" dirty="0"/>
          </a:p>
        </p:txBody>
      </p:sp>
      <p:sp>
        <p:nvSpPr>
          <p:cNvPr id="15" name="Tittel 1"/>
          <p:cNvSpPr>
            <a:spLocks noGrp="1"/>
          </p:cNvSpPr>
          <p:nvPr>
            <p:ph type="title"/>
          </p:nvPr>
        </p:nvSpPr>
        <p:spPr>
          <a:xfrm>
            <a:off x="537948" y="324178"/>
            <a:ext cx="11114120" cy="969604"/>
          </a:xfrm>
          <a:noFill/>
        </p:spPr>
        <p:txBody>
          <a:bodyPr>
            <a:normAutofit/>
          </a:bodyPr>
          <a:lstStyle>
            <a:lvl1pPr algn="ctr">
              <a:defRPr sz="3200">
                <a:solidFill>
                  <a:schemeClr val="bg1"/>
                </a:solidFill>
              </a:defRPr>
            </a:lvl1pPr>
          </a:lstStyle>
          <a:p>
            <a:endParaRPr lang="nb-NO" dirty="0"/>
          </a:p>
        </p:txBody>
      </p:sp>
      <p:sp>
        <p:nvSpPr>
          <p:cNvPr id="16" name="Tittel 1"/>
          <p:cNvSpPr txBox="1">
            <a:spLocks/>
          </p:cNvSpPr>
          <p:nvPr userDrawn="1"/>
        </p:nvSpPr>
        <p:spPr>
          <a:xfrm>
            <a:off x="5459098" y="6375186"/>
            <a:ext cx="2429796" cy="34224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rgbClr val="005EB8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b-NO" sz="1400" dirty="0"/>
              <a:t>Vi skaper fremtiden sammen</a:t>
            </a:r>
          </a:p>
        </p:txBody>
      </p:sp>
      <p:pic>
        <p:nvPicPr>
          <p:cNvPr id="17" name="Bilde 1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6269" y="5804165"/>
            <a:ext cx="4064672" cy="839524"/>
          </a:xfrm>
          <a:prstGeom prst="rect">
            <a:avLst/>
          </a:prstGeom>
        </p:spPr>
      </p:pic>
      <p:sp>
        <p:nvSpPr>
          <p:cNvPr id="6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302383" y="3060789"/>
            <a:ext cx="2221844" cy="783771"/>
          </a:xfrm>
          <a:ln>
            <a:solidFill>
              <a:srgbClr val="005EB8"/>
            </a:solidFill>
          </a:ln>
        </p:spPr>
        <p:txBody>
          <a:bodyPr anchor="ctr" anchorCtr="0">
            <a:noAutofit/>
          </a:bodyPr>
          <a:lstStyle>
            <a:lvl1pPr marL="0" indent="0" algn="ctr">
              <a:lnSpc>
                <a:spcPct val="100000"/>
              </a:lnSpc>
              <a:buNone/>
              <a:defRPr sz="1400" b="1">
                <a:solidFill>
                  <a:srgbClr val="005EB8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endParaRPr lang="nb-NO" dirty="0"/>
          </a:p>
        </p:txBody>
      </p:sp>
      <p:sp>
        <p:nvSpPr>
          <p:cNvPr id="7" name="Plassholder for tekst 3"/>
          <p:cNvSpPr>
            <a:spLocks noGrp="1"/>
          </p:cNvSpPr>
          <p:nvPr>
            <p:ph type="body" sz="half" idx="10"/>
          </p:nvPr>
        </p:nvSpPr>
        <p:spPr>
          <a:xfrm>
            <a:off x="1302383" y="4050364"/>
            <a:ext cx="2221844" cy="783771"/>
          </a:xfrm>
          <a:ln>
            <a:solidFill>
              <a:srgbClr val="005EB8"/>
            </a:solidFill>
          </a:ln>
        </p:spPr>
        <p:txBody>
          <a:bodyPr anchor="ctr" anchorCtr="0">
            <a:noAutofit/>
          </a:bodyPr>
          <a:lstStyle>
            <a:lvl1pPr marL="0" indent="0" algn="ctr">
              <a:lnSpc>
                <a:spcPct val="100000"/>
              </a:lnSpc>
              <a:buNone/>
              <a:defRPr sz="1400" b="1">
                <a:solidFill>
                  <a:srgbClr val="005EB8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endParaRPr lang="nb-NO" dirty="0"/>
          </a:p>
        </p:txBody>
      </p:sp>
      <p:sp>
        <p:nvSpPr>
          <p:cNvPr id="8" name="Plassholder for tekst 3"/>
          <p:cNvSpPr>
            <a:spLocks noGrp="1"/>
          </p:cNvSpPr>
          <p:nvPr>
            <p:ph type="body" sz="half" idx="11"/>
          </p:nvPr>
        </p:nvSpPr>
        <p:spPr>
          <a:xfrm>
            <a:off x="3771840" y="3060788"/>
            <a:ext cx="2221844" cy="783771"/>
          </a:xfrm>
          <a:ln>
            <a:solidFill>
              <a:srgbClr val="005EB8"/>
            </a:solidFill>
          </a:ln>
        </p:spPr>
        <p:txBody>
          <a:bodyPr anchor="ctr" anchorCtr="0">
            <a:noAutofit/>
          </a:bodyPr>
          <a:lstStyle>
            <a:lvl1pPr marL="0" indent="0" algn="ctr">
              <a:lnSpc>
                <a:spcPct val="100000"/>
              </a:lnSpc>
              <a:buNone/>
              <a:defRPr sz="1400" b="1">
                <a:solidFill>
                  <a:srgbClr val="005EB8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endParaRPr lang="nb-NO" dirty="0"/>
          </a:p>
        </p:txBody>
      </p:sp>
      <p:sp>
        <p:nvSpPr>
          <p:cNvPr id="9" name="Plassholder for tekst 3"/>
          <p:cNvSpPr>
            <a:spLocks noGrp="1"/>
          </p:cNvSpPr>
          <p:nvPr>
            <p:ph type="body" sz="half" idx="12"/>
          </p:nvPr>
        </p:nvSpPr>
        <p:spPr>
          <a:xfrm>
            <a:off x="3771840" y="4032050"/>
            <a:ext cx="2221844" cy="783771"/>
          </a:xfrm>
          <a:ln>
            <a:solidFill>
              <a:srgbClr val="005EB8"/>
            </a:solidFill>
          </a:ln>
        </p:spPr>
        <p:txBody>
          <a:bodyPr anchor="ctr" anchorCtr="0">
            <a:noAutofit/>
          </a:bodyPr>
          <a:lstStyle>
            <a:lvl1pPr marL="0" indent="0" algn="ctr">
              <a:lnSpc>
                <a:spcPct val="100000"/>
              </a:lnSpc>
              <a:buNone/>
              <a:defRPr sz="1400" b="1">
                <a:solidFill>
                  <a:srgbClr val="005EB8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endParaRPr lang="nb-NO" dirty="0"/>
          </a:p>
        </p:txBody>
      </p:sp>
      <p:sp>
        <p:nvSpPr>
          <p:cNvPr id="10" name="Plassholder for tekst 3"/>
          <p:cNvSpPr>
            <a:spLocks noGrp="1"/>
          </p:cNvSpPr>
          <p:nvPr>
            <p:ph type="body" sz="half" idx="13"/>
          </p:nvPr>
        </p:nvSpPr>
        <p:spPr>
          <a:xfrm>
            <a:off x="6241297" y="3060787"/>
            <a:ext cx="2221844" cy="783771"/>
          </a:xfrm>
          <a:ln>
            <a:solidFill>
              <a:srgbClr val="005EB8"/>
            </a:solidFill>
          </a:ln>
        </p:spPr>
        <p:txBody>
          <a:bodyPr anchor="ctr" anchorCtr="0">
            <a:noAutofit/>
          </a:bodyPr>
          <a:lstStyle>
            <a:lvl1pPr marL="0" indent="0" algn="ctr">
              <a:lnSpc>
                <a:spcPct val="100000"/>
              </a:lnSpc>
              <a:buNone/>
              <a:defRPr sz="1400" b="1">
                <a:solidFill>
                  <a:srgbClr val="005EB8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endParaRPr lang="nb-NO" dirty="0"/>
          </a:p>
        </p:txBody>
      </p:sp>
      <p:sp>
        <p:nvSpPr>
          <p:cNvPr id="11" name="Plassholder for tekst 3"/>
          <p:cNvSpPr>
            <a:spLocks noGrp="1"/>
          </p:cNvSpPr>
          <p:nvPr>
            <p:ph type="body" sz="half" idx="14"/>
          </p:nvPr>
        </p:nvSpPr>
        <p:spPr>
          <a:xfrm>
            <a:off x="6241297" y="4035768"/>
            <a:ext cx="2221844" cy="783771"/>
          </a:xfrm>
          <a:ln>
            <a:solidFill>
              <a:srgbClr val="005EB8"/>
            </a:solidFill>
          </a:ln>
        </p:spPr>
        <p:txBody>
          <a:bodyPr anchor="ctr" anchorCtr="0">
            <a:noAutofit/>
          </a:bodyPr>
          <a:lstStyle>
            <a:lvl1pPr marL="0" indent="0" algn="ctr">
              <a:lnSpc>
                <a:spcPct val="100000"/>
              </a:lnSpc>
              <a:buNone/>
              <a:defRPr sz="1400" b="1">
                <a:solidFill>
                  <a:srgbClr val="005EB8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endParaRPr lang="nb-NO" dirty="0"/>
          </a:p>
        </p:txBody>
      </p:sp>
      <p:sp>
        <p:nvSpPr>
          <p:cNvPr id="13" name="Plassholder for tekst 3"/>
          <p:cNvSpPr>
            <a:spLocks noGrp="1"/>
          </p:cNvSpPr>
          <p:nvPr>
            <p:ph type="body" sz="half" idx="15"/>
          </p:nvPr>
        </p:nvSpPr>
        <p:spPr>
          <a:xfrm>
            <a:off x="536027" y="1985281"/>
            <a:ext cx="11116041" cy="783771"/>
          </a:xfrm>
          <a:ln>
            <a:noFill/>
          </a:ln>
        </p:spPr>
        <p:txBody>
          <a:bodyPr anchor="ctr" anchorCtr="0">
            <a:noAutofit/>
          </a:bodyPr>
          <a:lstStyle>
            <a:lvl1pPr marL="0" indent="0" algn="ctr">
              <a:lnSpc>
                <a:spcPct val="100000"/>
              </a:lnSpc>
              <a:buNone/>
              <a:defRPr sz="2400">
                <a:solidFill>
                  <a:srgbClr val="005EB8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endParaRPr lang="nb-NO" dirty="0"/>
          </a:p>
        </p:txBody>
      </p:sp>
      <p:sp>
        <p:nvSpPr>
          <p:cNvPr id="33" name="Plassholder for tekst 3"/>
          <p:cNvSpPr>
            <a:spLocks noGrp="1"/>
          </p:cNvSpPr>
          <p:nvPr>
            <p:ph type="body" sz="half" idx="16"/>
          </p:nvPr>
        </p:nvSpPr>
        <p:spPr>
          <a:xfrm>
            <a:off x="8710754" y="3075383"/>
            <a:ext cx="2221844" cy="783771"/>
          </a:xfrm>
          <a:ln>
            <a:solidFill>
              <a:srgbClr val="005EB8"/>
            </a:solidFill>
          </a:ln>
        </p:spPr>
        <p:txBody>
          <a:bodyPr anchor="ctr" anchorCtr="0">
            <a:noAutofit/>
          </a:bodyPr>
          <a:lstStyle>
            <a:lvl1pPr marL="0" indent="0" algn="ctr">
              <a:lnSpc>
                <a:spcPct val="100000"/>
              </a:lnSpc>
              <a:buNone/>
              <a:defRPr sz="1400" b="1">
                <a:solidFill>
                  <a:srgbClr val="005EB8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endParaRPr lang="nb-NO" dirty="0"/>
          </a:p>
        </p:txBody>
      </p:sp>
      <p:sp>
        <p:nvSpPr>
          <p:cNvPr id="34" name="Plassholder for tekst 3"/>
          <p:cNvSpPr>
            <a:spLocks noGrp="1"/>
          </p:cNvSpPr>
          <p:nvPr>
            <p:ph type="body" sz="half" idx="17"/>
          </p:nvPr>
        </p:nvSpPr>
        <p:spPr>
          <a:xfrm>
            <a:off x="8710754" y="4050364"/>
            <a:ext cx="2221844" cy="783771"/>
          </a:xfrm>
          <a:ln>
            <a:solidFill>
              <a:srgbClr val="005EB8"/>
            </a:solidFill>
          </a:ln>
        </p:spPr>
        <p:txBody>
          <a:bodyPr anchor="ctr" anchorCtr="0">
            <a:noAutofit/>
          </a:bodyPr>
          <a:lstStyle>
            <a:lvl1pPr marL="0" indent="0" algn="ctr">
              <a:lnSpc>
                <a:spcPct val="100000"/>
              </a:lnSpc>
              <a:buNone/>
              <a:defRPr sz="1400" b="1">
                <a:solidFill>
                  <a:srgbClr val="005EB8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9659250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20916838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8" r:id="rId2"/>
    <p:sldLayoutId id="2147483651" r:id="rId3"/>
    <p:sldLayoutId id="2147483669" r:id="rId4"/>
    <p:sldLayoutId id="2147483674" r:id="rId5"/>
    <p:sldLayoutId id="2147483670" r:id="rId6"/>
    <p:sldLayoutId id="2147483671" r:id="rId7"/>
    <p:sldLayoutId id="2147483672" r:id="rId8"/>
    <p:sldLayoutId id="2147483673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5047604-609B-F840-85F0-20C9478B37FA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243840" y="3565208"/>
            <a:ext cx="11765280" cy="969962"/>
          </a:xfrm>
        </p:spPr>
        <p:txBody>
          <a:bodyPr/>
          <a:lstStyle/>
          <a:p>
            <a:pPr algn="ctr"/>
            <a:r>
              <a:rPr lang="nb-NO" dirty="0" err="1">
                <a:solidFill>
                  <a:schemeClr val="bg1"/>
                </a:solidFill>
              </a:rPr>
              <a:t>Lorem</a:t>
            </a:r>
            <a:r>
              <a:rPr lang="nb-NO" dirty="0">
                <a:solidFill>
                  <a:schemeClr val="bg1"/>
                </a:solidFill>
              </a:rPr>
              <a:t> </a:t>
            </a:r>
            <a:r>
              <a:rPr lang="nb-NO" dirty="0" err="1">
                <a:solidFill>
                  <a:schemeClr val="bg1"/>
                </a:solidFill>
              </a:rPr>
              <a:t>ipsum</a:t>
            </a:r>
            <a:endParaRPr lang="nb-NO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007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nkel PPT mal.potx" id="{B617F663-FBAD-4AC9-B8F9-95918ADFEA29}" vid="{D3B993D9-6AE8-4FA7-8F0B-E48B0CA4CCFF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</Words>
  <Application>Microsoft Office PowerPoint</Application>
  <PresentationFormat>Widescreen</PresentationFormat>
  <Paragraphs>2</Paragraphs>
  <Slides>1</Slides>
  <Notes>1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Lorem ipsum</vt:lpstr>
    </vt:vector>
  </TitlesOfParts>
  <Company>Midt-Telemark IKT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Anneli Maria Stenman</dc:creator>
  <cp:lastModifiedBy>Jeanett Kaasa</cp:lastModifiedBy>
  <cp:revision>73</cp:revision>
  <dcterms:created xsi:type="dcterms:W3CDTF">2017-11-29T12:39:29Z</dcterms:created>
  <dcterms:modified xsi:type="dcterms:W3CDTF">2023-01-24T15:06:39Z</dcterms:modified>
</cp:coreProperties>
</file>