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3" r:id="rId5"/>
    <p:sldId id="259" r:id="rId6"/>
    <p:sldId id="260" r:id="rId7"/>
    <p:sldId id="261" r:id="rId8"/>
    <p:sldId id="274" r:id="rId9"/>
    <p:sldId id="272" r:id="rId10"/>
    <p:sldId id="262" r:id="rId11"/>
    <p:sldId id="268" r:id="rId12"/>
    <p:sldId id="269" r:id="rId13"/>
    <p:sldId id="275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FF77CB-E28C-4B01-91F2-9675E1186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539F25-ECBD-453A-A346-885B2B94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A2A317-7F56-422E-B903-1044435D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B11BA-15FD-46A5-B1B7-2D439496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450D8D-4911-4E6A-9899-ACB963E3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6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AB4CA7-285D-434C-80FA-CFB69A17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999B7BA-33B2-450C-BED7-8D1D5C087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52C97D-FF56-4F5D-B4EE-A5B70AB0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756C95-A8CB-4363-86DD-43481A31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18BB7C-A93F-4F7D-9AB7-195CF4C0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51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D8EFB45-4C19-4ABD-9EDE-426E61E7E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753075-1C30-4795-910F-11A4D0703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8CEB1C-ABC7-4C4A-AC5C-0A72C807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9922C4-D9CE-4D35-B376-FF6A09F9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2EF87B-7787-4584-B4B3-1607D8D3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4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B7CEF-3AB6-40F7-9FA6-57039F5C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CAB9B2-E214-4F18-940A-9E9D1EF7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50BDEA-7E31-4D12-9E7C-4ECF3D9A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91B978-E0D5-45DD-B1BA-6B5FF2F5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4D5F91-CC38-4D00-9FFA-CB127B38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71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A933FE-5D9C-460E-B6F9-C8AAF68A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AA99A93-DF11-4E38-A685-165489BFA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5E4408-9612-4022-8C98-46C69104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CD28F9-D754-47B9-A6D2-581CDEB6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35842C-CE4D-4DDA-A9FA-EED8BEC7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00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EE0760-5152-4E7D-BF32-822023565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F3809D-8054-4981-A128-D7FE00D34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55F678-6F33-4BA7-A9DD-05C9E0D7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E69F2A-D1BA-470C-9702-9AD5342D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0924CD-ABDA-4CE5-8147-1E4947BD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BDA3B2-48DE-42CD-B9AA-1BE85010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2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961F8F-B732-4B3D-96F2-DD00436E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9AC9335-F23B-4D44-8DED-92D55E553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92BBA3-13D8-4175-9E27-219F4B692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347FC31-F822-4D06-A4DA-979B3B677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614F214-C107-4E86-AAC0-F4EDF5187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AF58737-504F-4157-999C-AFBD562A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E68AC18-18E2-4FD1-8E49-F20A8968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470E7F-7F6D-47CA-9248-96C8BE77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60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00B3F-8019-4C7A-9CFA-5E28327F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AB7BDD4-A39E-41F2-AA3F-8F29FF0B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D517A8-D962-48E7-9CC7-77D64B2C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7530BAB-2CD6-4602-BC16-FD4C6F5A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30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8CA9E8-E6FC-4AEE-9721-185F24AA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9342586-F545-4DC8-8FF0-65F0B877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812C3FD-1482-47AD-8FEC-1DE646B1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6BB454-717E-499D-95B2-97761295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40080B-0ABD-4819-92E0-EE852CB9D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E8C87C-5DAB-4FFF-BADE-442BF3357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66B47A-43D2-4400-8D54-31C7F79F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FC2AF44-FAEE-4B10-8034-612E502C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ECDC5F-C9FC-413C-B949-8264980F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62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23532F-9F86-4DCC-A352-E0728208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EFBC305-40AA-4812-A3BC-7C45F296F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752063-C5E4-4A52-9D58-F3185498B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2FFFC3-A68A-42E9-A52C-9488D275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DFC1AE-A06E-45C8-9064-40D29CD0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7B7248-76B9-49C0-B7CC-077A08A5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85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FF5385B-0A0B-4384-818A-DAFF77E1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ED1FDF-DA0C-4467-8B8A-DA319DE16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DCF2D6-EE12-4C16-BF33-5657C7193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8505-A0BD-4674-A793-E938B2934269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5611FC-1CFC-4548-BA75-AF150D1A4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40A10A-6CE4-4231-8F29-BAFAD7A9C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056C-8643-4E01-8B0A-A6499AA51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9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CD1D92-7BA9-4A16-9DD1-2E6D315BF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Midt-Telemark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0144811-D506-4613-8BF2-0D6685D07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med valdene 04.04.24.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885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2CA5A7-46BF-4757-94F7-ADBED58E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B3D91EA-FCC7-4AEB-83E6-A3FECA7B8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08" y="1439506"/>
            <a:ext cx="9622783" cy="541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7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E18AD509-B835-4ECE-90C8-BDED45A8B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39" y="536890"/>
            <a:ext cx="9387282" cy="572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4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CD9CEA8-CC4A-4DDA-97E2-82CD36976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876" y="718457"/>
            <a:ext cx="8696742" cy="51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B0CF1079-1663-463B-AD23-7959410432E4}"/>
              </a:ext>
            </a:extLst>
          </p:cNvPr>
          <p:cNvSpPr txBox="1"/>
          <p:nvPr/>
        </p:nvSpPr>
        <p:spPr>
          <a:xfrm>
            <a:off x="1174459" y="545284"/>
            <a:ext cx="93285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200" b="0" i="0" u="none" strike="noStrike" baseline="0" dirty="0">
                <a:solidFill>
                  <a:srgbClr val="000000"/>
                </a:solidFill>
              </a:rPr>
              <a:t>Om det skal være realistisk å nå de kommunale målsettingene om bedret bestandskondisjon på elgen på lengre sikt, bør etter vårt syn elgtettheten reduseres. For hjorten anbefales det å hindre ytterligere vekst i tetthet. Dette for å motvirke nedgang i bestandskondisjon, samt dempe konfliktnivå mot andre samfunnsinteresser. 	</a:t>
            </a:r>
          </a:p>
        </p:txBody>
      </p:sp>
    </p:spTree>
    <p:extLst>
      <p:ext uri="{BB962C8B-B14F-4D97-AF65-F5344CB8AC3E}">
        <p14:creationId xmlns:p14="http://schemas.microsoft.com/office/powerpoint/2010/main" val="348214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6DEDB96-52A3-46F5-AC94-476F594DF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73" y="1735494"/>
            <a:ext cx="11787118" cy="353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5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067EFD4-A928-47B4-BA58-FA27731B1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502" y="276837"/>
            <a:ext cx="9528128" cy="3152163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071B17AE-B049-4E30-A5F0-1A07F62B7DDF}"/>
              </a:ext>
            </a:extLst>
          </p:cNvPr>
          <p:cNvSpPr txBox="1"/>
          <p:nvPr/>
        </p:nvSpPr>
        <p:spPr>
          <a:xfrm>
            <a:off x="1812022" y="3548544"/>
            <a:ext cx="744942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8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For å gi bestandsreduserende effekt, samt motvirke redusert okseandel har vi foreslått noe høyere uttak av hodyr. Uttak av enslige «små» hodyr bør tilstrebes og gjerne i enda større andel enn foreslått. Det er stort potensiale for å øke uttaket av små uproduktive kyr i begge kommuner.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58494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89AF20A-04AE-4F74-9EEB-E57BD7C1F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0" y="1726163"/>
            <a:ext cx="11884002" cy="347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05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9A6A388-0A19-44A9-AA56-15DC498DC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775" y="246020"/>
            <a:ext cx="9707033" cy="360161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78DC3BEC-9CD1-4D47-98DB-191B75122399}"/>
              </a:ext>
            </a:extLst>
          </p:cNvPr>
          <p:cNvSpPr txBox="1"/>
          <p:nvPr/>
        </p:nvSpPr>
        <p:spPr>
          <a:xfrm>
            <a:off x="1904301" y="4030558"/>
            <a:ext cx="843093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800" b="0" i="0" u="none" strike="noStrike" baseline="0" dirty="0">
                <a:solidFill>
                  <a:srgbClr val="000000"/>
                </a:solidFill>
              </a:rPr>
              <a:t>Foreslått uttak med angitt fordeling av kalv, koller og bukker vil opprettholde en høy andel bukk i tråd med kommunale mål. For å sikre ønsket andel store bukker i bestanden foreslås det å innføre tiltak som gir flere av bukkene sjansen til å nå enn høy alder.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08946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90870-4378-4DD5-9141-C2067FBC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AE7B5CA-97B2-45EB-8F0A-D1E623A6B29F}"/>
              </a:ext>
            </a:extLst>
          </p:cNvPr>
          <p:cNvSpPr txBox="1"/>
          <p:nvPr/>
        </p:nvSpPr>
        <p:spPr>
          <a:xfrm>
            <a:off x="1065402" y="2030136"/>
            <a:ext cx="899299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200" dirty="0"/>
              <a:t>Etter jakt 2023 har vi beregnet en elgtetthet på 618 dyr (nedre CI = 421, øvre CI = 841, Figur 32). Dette tilsvarer en vinterbestand på ca. 0,80 elg per km2 tellende areal.</a:t>
            </a:r>
          </a:p>
        </p:txBody>
      </p:sp>
    </p:spTree>
    <p:extLst>
      <p:ext uri="{BB962C8B-B14F-4D97-AF65-F5344CB8AC3E}">
        <p14:creationId xmlns:p14="http://schemas.microsoft.com/office/powerpoint/2010/main" val="346552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2CB1440-D4CB-4A8D-8087-A7DA0CB04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6700"/>
            <a:ext cx="120396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BA0BAB3-979A-46CB-958A-042E3ADD4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558" y="597159"/>
            <a:ext cx="8589587" cy="52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4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2E975B5-BDE5-4676-AD27-4C9B747EE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412" y="934669"/>
            <a:ext cx="7919577" cy="484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2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C107DD66-D25B-4F3A-A68F-12BEA8CE2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30" y="765110"/>
            <a:ext cx="8054899" cy="485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9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9C48009-7481-47B4-A348-C26A30945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994" y="718458"/>
            <a:ext cx="7396050" cy="452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4A6F8B89-46EB-42B8-9123-BC2828ECB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774" y="569167"/>
            <a:ext cx="8900236" cy="547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8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2A8D6E-36F2-450C-BA0E-DCCA0BA4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4D08AEC-DBC5-49FB-9137-EA726BF758F9}"/>
              </a:ext>
            </a:extLst>
          </p:cNvPr>
          <p:cNvSpPr txBox="1"/>
          <p:nvPr/>
        </p:nvSpPr>
        <p:spPr>
          <a:xfrm>
            <a:off x="1174458" y="1543574"/>
            <a:ext cx="853160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200" dirty="0"/>
              <a:t>Etter jakt 2023 har vi beregnet en tetthet av hjort på 710 dyr (nedre CI = 582, øvre CI = 837, Figur 27). Dette tilsvarer en vinterbestand på 0,90 hjort per km2 tellende areal. Etter vår beregning så har tettheten av hjort vært i kontinuerlig vekst i løpet av perioden med data.</a:t>
            </a:r>
          </a:p>
        </p:txBody>
      </p:sp>
    </p:spTree>
    <p:extLst>
      <p:ext uri="{BB962C8B-B14F-4D97-AF65-F5344CB8AC3E}">
        <p14:creationId xmlns:p14="http://schemas.microsoft.com/office/powerpoint/2010/main" val="136146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10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Office-tema</vt:lpstr>
      <vt:lpstr>Midt-Telemark </vt:lpstr>
      <vt:lpstr>Elg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Hjort</vt:lpstr>
      <vt:lpstr>Hjort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Midt 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Midt-Telemark </dc:title>
  <dc:creator>Øystein Saga</dc:creator>
  <cp:lastModifiedBy>Øystein Saga</cp:lastModifiedBy>
  <cp:revision>13</cp:revision>
  <dcterms:created xsi:type="dcterms:W3CDTF">2024-04-02T12:26:18Z</dcterms:created>
  <dcterms:modified xsi:type="dcterms:W3CDTF">2024-04-04T13:49:36Z</dcterms:modified>
</cp:coreProperties>
</file>